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304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18/03/2011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baseline="0" dirty="0" err="1" smtClean="0"/>
              <a:t>Galifrey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</a:t>
            </a:r>
            <a:r>
              <a:rPr lang="en-US" baseline="0" smtClean="0"/>
              <a:t>their relationship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important interaction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570182" y="279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1260</Words>
  <Application>Microsoft Macintosh PowerPoint</Application>
  <PresentationFormat>On-screen Show (4:3)</PresentationFormat>
  <Paragraphs>261</Paragraphs>
  <Slides>37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62</cp:revision>
  <dcterms:created xsi:type="dcterms:W3CDTF">2011-03-08T13:24:17Z</dcterms:created>
  <dcterms:modified xsi:type="dcterms:W3CDTF">2011-03-18T13:54:55Z</dcterms:modified>
</cp:coreProperties>
</file>